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7008813" cy="92948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2" autoAdjust="0"/>
    <p:restoredTop sz="94660"/>
  </p:normalViewPr>
  <p:slideViewPr>
    <p:cSldViewPr>
      <p:cViewPr varScale="1">
        <p:scale>
          <a:sx n="111" d="100"/>
          <a:sy n="111" d="100"/>
        </p:scale>
        <p:origin x="165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shra Khanam" userId="928c226b-8194-4db0-8881-20e9e2ba277b" providerId="ADAL" clId="{F7131BF2-9503-46A3-BC9B-C27DA1B6126C}"/>
    <pc:docChg chg="mod modSld modMainMaster">
      <pc:chgData name="Nashra Khanam" userId="928c226b-8194-4db0-8881-20e9e2ba277b" providerId="ADAL" clId="{F7131BF2-9503-46A3-BC9B-C27DA1B6126C}" dt="2026-07-08T03:31:36.707" v="9" actId="33475"/>
      <pc:docMkLst>
        <pc:docMk/>
      </pc:docMkLst>
      <pc:sldChg chg="modSp mod">
        <pc:chgData name="Nashra Khanam" userId="928c226b-8194-4db0-8881-20e9e2ba277b" providerId="ADAL" clId="{F7131BF2-9503-46A3-BC9B-C27DA1B6126C}" dt="2026-07-08T03:31:33.708" v="7" actId="20577"/>
        <pc:sldMkLst>
          <pc:docMk/>
          <pc:sldMk cId="0" sldId="259"/>
        </pc:sldMkLst>
        <pc:spChg chg="mod">
          <ac:chgData name="Nashra Khanam" userId="928c226b-8194-4db0-8881-20e9e2ba277b" providerId="ADAL" clId="{F7131BF2-9503-46A3-BC9B-C27DA1B6126C}" dt="2026-07-08T03:31:33.708" v="7" actId="20577"/>
          <ac:spMkLst>
            <pc:docMk/>
            <pc:sldMk cId="0" sldId="259"/>
            <ac:spMk id="3159" creationId="{12DB54C8-B2F2-1CFF-B9B5-CA89AEB910FD}"/>
          </ac:spMkLst>
        </pc:spChg>
      </pc:sldChg>
      <pc:sldMasterChg chg="modSp mod">
        <pc:chgData name="Nashra Khanam" userId="928c226b-8194-4db0-8881-20e9e2ba277b" providerId="ADAL" clId="{F7131BF2-9503-46A3-BC9B-C27DA1B6126C}" dt="2026-07-08T03:31:36.705" v="8" actId="33475"/>
        <pc:sldMasterMkLst>
          <pc:docMk/>
          <pc:sldMasterMk cId="0" sldId="2147483648"/>
        </pc:sldMasterMkLst>
        <pc:spChg chg="add mod">
          <ac:chgData name="Nashra Khanam" userId="928c226b-8194-4db0-8881-20e9e2ba277b" providerId="ADAL" clId="{F7131BF2-9503-46A3-BC9B-C27DA1B6126C}" dt="2026-07-08T03:31:36.705" v="8" actId="33475"/>
          <ac:spMkLst>
            <pc:docMk/>
            <pc:sldMasterMk cId="0" sldId="2147483648"/>
            <ac:spMk id="1031" creationId="{02EA8CEC-06A7-951D-B42C-E125D504CE6A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4F8A3-A923-DF1F-36D2-636274A41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99D50-33E0-48BF-9882-C0EBB8A2851C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84BDF-BD30-3FE6-9539-A58B2C8C6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5EBC-1CA2-C4FF-8EA1-2439C773B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D5811-BC31-490B-9537-5DC09506B6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8289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E730B-57CF-8B43-E659-423A7709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D5CB6-1B4F-4D3E-98C9-3E49A9435EE8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6724B-EF3F-161A-261F-7679A57A0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6D102-218A-A5D8-BAF3-ACA04CCC3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C6BEB-907C-4EDB-9025-2B20FF0C19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134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F584C-18D8-84B0-E0BE-ED90B51CE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06FBD-5E2C-4950-A427-7B59EA7D24E5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75BC4-869B-9AAB-7CA8-432E7D820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81CEB-CCB5-7D18-9D86-809A45E28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60B8D-EE8D-4EFE-B963-18D6B423D8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883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A9542-7490-8ED7-2516-0B692079D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5119F-2814-4F7A-A2EE-BEC94CAC46F4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11C7C-DE97-1C86-0322-6C5B51CD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DB0A4D-ED3F-2CE0-7CA2-B888E5E6C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CDA79-2758-41D8-981F-A2CCFA27E9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7470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38B98-9043-B6F9-1F45-8992F2CCE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D976D-3A00-4640-9D2E-0E3D08DB3AB8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B2D01-396E-E89A-B9B2-397F5096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1A9DD-EE46-F62E-0A94-B8E2434B4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992B7-1B94-4E15-8D91-1ACB54335A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2585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865CBF-48B1-C1A8-CED8-1E5E357B5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D79AA-293F-4DCB-A7A8-E8F8372F1721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BF93406-CB2B-CB25-3DFD-EA97A675B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0EA573-7170-7FD1-2485-5FCB472DE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F5F1B-56F7-421B-97F4-A476C67AF5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9589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DD510B5-5B89-8CEC-977A-829B4BACF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A8B33-D480-45DF-B8C5-C89F90F2A638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95C70E-68C3-9430-8595-037067DE6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EE138FD-A4D0-2E20-F43C-B1003BBEF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7E1A4-8E30-483E-A17A-C6A3BCCCDE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332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CCB48DB-AFEC-3670-ED74-9DCBA5F44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17F05-72E1-472C-A911-2C59F57A69B0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B2CAA4-C636-3B19-0E54-19FA46EF0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1A20491-99F7-9488-3FF5-0AF540315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3ADCD-F6AD-42E0-A96B-0C0F850F25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2887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4B1E261-34FB-91A3-833F-8CFA2CB22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A9DCB-095D-41BC-BF4A-FBA59BD4FC07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B8B5499-0FE9-A6EB-5A9E-8B756A765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04ECCBC-4882-3F51-C095-04B3B26F5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4B504-0E07-4CA3-A639-C66CE933C2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353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FCC7BBE-6A4A-B716-189F-F4985E8DA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9743D-839A-41BE-B12E-883F128034B3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7C20D9-454B-6CDC-EF25-B3D9C4571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1CF0C57-87A3-ECCB-7133-D34DF8BE0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61755-94AB-4F48-A48A-A8539951E2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695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1A4B9FF-06C0-D449-F851-43565AFD4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FBD63-9D25-4469-B95E-766198672448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1D9FE16-553E-2AEE-43DC-679AA78B1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DCB57B-25E6-0817-6BF1-97F8A176E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8B1C1-97C7-4F2A-AADF-62CC87B330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9434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49FA223-74B4-4483-D0CE-68C33C099C6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441469A-3914-2BC5-5482-846CCA493B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9EA19F-6BBB-BF6F-8898-3D0650B9E7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D5A69B-D3F8-4CDF-BB4C-25E648B358B0}" type="datetimeFigureOut">
              <a:rPr lang="en-US"/>
              <a:pPr>
                <a:defRPr/>
              </a:pPr>
              <a:t>08/07/2026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BAA3B-A040-3F8F-FD72-365E9BB7F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830F0-0EE4-B27C-6F8E-15A33BFCD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D884C64-5056-43A2-B7AD-47120D4DF0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02EA8CEC-06A7-951D-B42C-E125D504CE6A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06050" y="6576060"/>
            <a:ext cx="747712" cy="914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600">
                <a:solidFill>
                  <a:srgbClr val="C0C0C0">
                    <a:alpha val="50000"/>
                  </a:srgbClr>
                </a:solidFill>
                <a:latin typeface="Aptos" panose="020B0004020202020204" pitchFamily="34" charset="0"/>
              </a:rPr>
              <a:t>Sensitivity: Public (C4)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27" name="Group 31">
            <a:extLst>
              <a:ext uri="{FF2B5EF4-FFF2-40B4-BE49-F238E27FC236}">
                <a16:creationId xmlns:a16="http://schemas.microsoft.com/office/drawing/2014/main" id="{1B349063-6C8F-F2B7-746A-0EB75F761EBE}"/>
              </a:ext>
            </a:extLst>
          </p:cNvPr>
          <p:cNvGraphicFramePr>
            <a:graphicFrameLocks noGrp="1"/>
          </p:cNvGraphicFramePr>
          <p:nvPr/>
        </p:nvGraphicFramePr>
        <p:xfrm>
          <a:off x="277813" y="457200"/>
          <a:ext cx="8610600" cy="3140075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71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Static Information- Kayad Mine</a:t>
                      </a:r>
                    </a:p>
                  </a:txBody>
                  <a:tcPr marT="45699" marB="456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4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Mining Lease Area  (in Ha)</a:t>
                      </a:r>
                    </a:p>
                  </a:txBody>
                  <a:tcPr marT="45699" marB="456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480. 45Ha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3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Production Capacity</a:t>
                      </a:r>
                    </a:p>
                  </a:txBody>
                  <a:tcPr marT="45699" marB="456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1.2 Million Tons Per Annum of Lead – Zinc Ore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1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Date of commencement of work</a:t>
                      </a:r>
                    </a:p>
                  </a:txBody>
                  <a:tcPr marT="45699" marB="456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Date of commencement of work : 11</a:t>
                      </a:r>
                      <a:r>
                        <a:rPr lang="en-US" sz="1800" kern="1200" baseline="300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th</a:t>
                      </a:r>
                      <a:r>
                        <a:rPr lang="en-US" sz="180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 June 2011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997311F-10CC-8EAB-8091-FD50993AE7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469288"/>
              </p:ext>
            </p:extLst>
          </p:nvPr>
        </p:nvGraphicFramePr>
        <p:xfrm>
          <a:off x="381000" y="152400"/>
          <a:ext cx="8610600" cy="6248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8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5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6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44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Dynamic Information- Kayad Mine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4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Ambient Air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Quality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4"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Location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Near ANFO 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77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PM</a:t>
                      </a:r>
                      <a:r>
                        <a:rPr lang="en-US" sz="1400" baseline="-250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10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(µg/m3)</a:t>
                      </a:r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73.31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N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77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PM</a:t>
                      </a:r>
                      <a:r>
                        <a:rPr lang="en-US" sz="1400" baseline="-250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2.5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(µg/m3)</a:t>
                      </a:r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35.00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N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77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NOx (µg/m3) </a:t>
                      </a:r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14.19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N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4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Stack Emission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84"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Location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Mine Area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84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SPM  (mg/Nm3) 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-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84">
                <a:tc gridSpan="3"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Vibration due to Blasting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22920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Peak Particle velocity (mm/Sec)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&lt;5 mm/sec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Mine Area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284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Greenbelt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5284"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Year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2025-26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Total</a:t>
                      </a:r>
                      <a:r>
                        <a:rPr lang="en-US" sz="1600" b="1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 (a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s on date)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5284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Number of Plantation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2000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57500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528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Area under plantation (ha)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-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19.69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528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Acquired Area (ha)</a:t>
                      </a:r>
                    </a:p>
                  </a:txBody>
                  <a:tcPr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48.5</a:t>
                      </a:r>
                    </a:p>
                  </a:txBody>
                  <a:tcPr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52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Quality of Discharge</a:t>
                      </a:r>
                      <a:r>
                        <a:rPr lang="en-US" sz="1600" b="1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 Water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Zero Discharge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159" name="TextBox 3">
            <a:extLst>
              <a:ext uri="{FF2B5EF4-FFF2-40B4-BE49-F238E27FC236}">
                <a16:creationId xmlns:a16="http://schemas.microsoft.com/office/drawing/2014/main" id="{12DB54C8-B2F2-1CFF-B9B5-CA89AEB91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6415088"/>
            <a:ext cx="1534266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1600" b="1" i="1"/>
              <a:t>Period June- </a:t>
            </a:r>
            <a:r>
              <a:rPr lang="en-US" sz="1600" b="1" i="1" dirty="0"/>
              <a:t>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cb71a9a9-b7c0-41f4-922f-92f912ec01fe}" enabled="1" method="Privileged" siteId="{4273e6e9-aed1-40ab-83a3-85e0d43de70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139</Words>
  <Application>Microsoft Office PowerPoint</Application>
  <PresentationFormat>On-screen Show (4:3)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Aptos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for website</dc:title>
  <dc:creator>Hitendra.Bhuptawat</dc:creator>
  <cp:lastModifiedBy>Nashra Khanam</cp:lastModifiedBy>
  <cp:revision>316</cp:revision>
  <cp:lastPrinted>2021-07-07T09:47:40Z</cp:lastPrinted>
  <dcterms:created xsi:type="dcterms:W3CDTF">2009-10-15T03:40:22Z</dcterms:created>
  <dcterms:modified xsi:type="dcterms:W3CDTF">2026-07-08T03:31:37Z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151c4-9ba3-4bb3-87e1-8c80f2cce93a_Enabled">
    <vt:lpwstr>true</vt:lpwstr>
  </property>
  <property fmtid="{D5CDD505-2E9C-101B-9397-08002B2CF9AE}" pid="3" name="MSIP_Label_915151c4-9ba3-4bb3-87e1-8c80f2cce93a_SetDate">
    <vt:lpwstr>2022-09-06T07:12:07Z</vt:lpwstr>
  </property>
  <property fmtid="{D5CDD505-2E9C-101B-9397-08002B2CF9AE}" pid="4" name="MSIP_Label_915151c4-9ba3-4bb3-87e1-8c80f2cce93a_Method">
    <vt:lpwstr>Privileged</vt:lpwstr>
  </property>
  <property fmtid="{D5CDD505-2E9C-101B-9397-08002B2CF9AE}" pid="5" name="MSIP_Label_915151c4-9ba3-4bb3-87e1-8c80f2cce93a_Name">
    <vt:lpwstr>All employees</vt:lpwstr>
  </property>
  <property fmtid="{D5CDD505-2E9C-101B-9397-08002B2CF9AE}" pid="6" name="MSIP_Label_915151c4-9ba3-4bb3-87e1-8c80f2cce93a_SiteId">
    <vt:lpwstr>4273e6e9-aed1-40ab-83a3-85e0d43de705</vt:lpwstr>
  </property>
  <property fmtid="{D5CDD505-2E9C-101B-9397-08002B2CF9AE}" pid="7" name="MSIP_Label_915151c4-9ba3-4bb3-87e1-8c80f2cce93a_ActionId">
    <vt:lpwstr>946d28f8-1135-40ae-89c2-9dad4407e325</vt:lpwstr>
  </property>
  <property fmtid="{D5CDD505-2E9C-101B-9397-08002B2CF9AE}" pid="8" name="MSIP_Label_915151c4-9ba3-4bb3-87e1-8c80f2cce93a_ContentBits">
    <vt:lpwstr>2</vt:lpwstr>
  </property>
  <property fmtid="{D5CDD505-2E9C-101B-9397-08002B2CF9AE}" pid="9" name="ClassificationContentMarkingFooterLocations">
    <vt:lpwstr>Office Theme:1031</vt:lpwstr>
  </property>
  <property fmtid="{D5CDD505-2E9C-101B-9397-08002B2CF9AE}" pid="10" name="ClassificationContentMarkingFooterText">
    <vt:lpwstr>Sensitivity: Public (C4)</vt:lpwstr>
  </property>
</Properties>
</file>